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</p:sldIdLst>
  <p:sldSz cx="12192000" cy="6858000"/>
  <p:notesSz cx="6858000" cy="9144000"/>
  <p:photoAlbum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87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DCF137D-07E0-A6C7-A0B8-D13C917EF8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A42CDFC7-A999-F645-CCF6-16FCC15FE9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C7B5812-6E8D-8634-28E3-0FE8BB0519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C964B-641F-4981-8570-EB5EBA07FDE8}" type="datetimeFigureOut">
              <a:rPr kumimoji="1" lang="ja-JP" altLang="en-US" smtClean="0"/>
              <a:t>2024/4/25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9218061-F646-D2E2-80A1-D064395481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9C9ABD2-A1D5-0915-39C1-37C0453535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64B03-E0A9-4BE3-AB1D-B7F265A0616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662220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4BF6962-6AC1-E3CB-6D5B-3366F01349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6B54B8C6-5FE8-C302-CCF3-396B46379D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1B94D5A-1F79-8E81-8B34-EE2A89D597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C964B-641F-4981-8570-EB5EBA07FDE8}" type="datetimeFigureOut">
              <a:rPr kumimoji="1" lang="ja-JP" altLang="en-US" smtClean="0"/>
              <a:t>2024/4/25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067F88A-20D1-C1BB-D738-67CB6EF6EE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050DBA9-CB33-F9FB-FEA6-2614D1F412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64B03-E0A9-4BE3-AB1D-B7F265A0616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693663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EA3740A5-181D-4030-8CB6-7A5F601C97B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51E62512-3124-7308-A863-98255BEACE9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B00D6F8-AECE-D8EC-CB08-E93F8EFAFD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C964B-641F-4981-8570-EB5EBA07FDE8}" type="datetimeFigureOut">
              <a:rPr kumimoji="1" lang="ja-JP" altLang="en-US" smtClean="0"/>
              <a:t>2024/4/25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B3CB115-ED0E-7271-405A-B739A01317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F9EE98C-1F23-B6D0-A547-D1E6FC9222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64B03-E0A9-4BE3-AB1D-B7F265A0616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332060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1E456B4-4FE3-66BF-346A-EC3C64B62C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3D8B33D-CBBD-E4BE-334C-38E35019B8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347705A-2548-9B4C-CE3C-FCE61DE8B2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C964B-641F-4981-8570-EB5EBA07FDE8}" type="datetimeFigureOut">
              <a:rPr kumimoji="1" lang="ja-JP" altLang="en-US" smtClean="0"/>
              <a:t>2024/4/25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8778AA1-40A0-037D-F5CA-6BF53BC099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F6D922E-463B-4F4C-30FA-79CF264DD0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64B03-E0A9-4BE3-AB1D-B7F265A0616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141538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D7A5F47-03E4-AECF-37BF-B89A2FB531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B8D33AA-FEFE-FD8A-CB9D-83313F7EBB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5BCD352-C175-0247-6513-DCABC2EE7A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C964B-641F-4981-8570-EB5EBA07FDE8}" type="datetimeFigureOut">
              <a:rPr kumimoji="1" lang="ja-JP" altLang="en-US" smtClean="0"/>
              <a:t>2024/4/25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FB2FBB0-032B-6FBD-9247-8A299664BB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7607AC7-602F-E844-0DF5-FD8DDFFEF1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64B03-E0A9-4BE3-AB1D-B7F265A0616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91878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6D93143-12B4-6111-BC8A-A467DE6F33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727F60C-CA7E-6599-A572-658DE787B49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5601A489-18DF-1E30-9F35-DB946445F9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E65F41B9-20A5-7B99-C18C-FECAAA0A35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C964B-641F-4981-8570-EB5EBA07FDE8}" type="datetimeFigureOut">
              <a:rPr kumimoji="1" lang="ja-JP" altLang="en-US" smtClean="0"/>
              <a:t>2024/4/25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2C938A13-0284-3E15-CBE8-719DD807F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BA5190B1-318B-E2C1-8E90-1802EE4337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64B03-E0A9-4BE3-AB1D-B7F265A0616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398177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836DB91-0D83-009D-A471-758A2FE29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4D10C13D-3AE3-27DC-189F-1D4794EA33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96F8A193-F5ED-C542-CC59-1B40209AF1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706CB917-3F77-FFC1-D51A-5369924F58C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AF77E873-5BC1-0FA0-C60B-3692BD16ED3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CFA96CB5-05AB-A783-9E41-6A8AF6E8FF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C964B-641F-4981-8570-EB5EBA07FDE8}" type="datetimeFigureOut">
              <a:rPr kumimoji="1" lang="ja-JP" altLang="en-US" smtClean="0"/>
              <a:t>2024/4/25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EA1C0AD2-A43A-8B8B-4821-B230E5884E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46E42E84-F786-2D8A-EF24-9087FB07C9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64B03-E0A9-4BE3-AB1D-B7F265A0616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947244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64C2CC3-2D9F-75BD-C655-E3FFB20040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6A7FFEFF-C38E-444F-DB37-9C49354B1E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C964B-641F-4981-8570-EB5EBA07FDE8}" type="datetimeFigureOut">
              <a:rPr kumimoji="1" lang="ja-JP" altLang="en-US" smtClean="0"/>
              <a:t>2024/4/25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5A2F4EAB-FA6D-143B-D06C-53959092CA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8B52B705-6F97-8A25-379E-08940C11EF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64B03-E0A9-4BE3-AB1D-B7F265A0616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112124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4FBF4852-E231-CECF-E530-DDDE73E6C6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C964B-641F-4981-8570-EB5EBA07FDE8}" type="datetimeFigureOut">
              <a:rPr kumimoji="1" lang="ja-JP" altLang="en-US" smtClean="0"/>
              <a:t>2024/4/25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B4CB893F-2048-E11D-615E-3F8B394F29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DD0B5C1D-5F1D-F2B2-A94B-68BEF33BF0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64B03-E0A9-4BE3-AB1D-B7F265A0616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615335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576828E-5F0A-E6FE-8C21-DD276575F5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D5F124E-C05D-0816-67C8-DD6ACB7F28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D7C348E7-18AF-E7FA-87E7-EBD8A64547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E937EC93-6517-9BC8-9C01-EC379ECDD0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C964B-641F-4981-8570-EB5EBA07FDE8}" type="datetimeFigureOut">
              <a:rPr kumimoji="1" lang="ja-JP" altLang="en-US" smtClean="0"/>
              <a:t>2024/4/25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7E678719-4614-6057-75FD-96A4A55473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131425A1-8E7A-6410-5916-1C60F1AEA3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64B03-E0A9-4BE3-AB1D-B7F265A0616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569980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A3BA63C-F7DC-AAB2-32C9-D290F94EAF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B1730F69-DE6E-5A5B-2B9C-ADE1D60457A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1311BBEC-DDBD-3315-C2A0-1BE147D1236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3B207D72-974C-BA7F-D4FA-0B2EB89FEE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C964B-641F-4981-8570-EB5EBA07FDE8}" type="datetimeFigureOut">
              <a:rPr kumimoji="1" lang="ja-JP" altLang="en-US" smtClean="0"/>
              <a:t>2024/4/25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E0612C8A-3ED7-5C59-008D-1ED8CDEEF6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C048324-FAD3-5C1C-6980-280D09DAC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64B03-E0A9-4BE3-AB1D-B7F265A0616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466723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638988A1-FBA0-2EEE-D133-E0842E3A5C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FCE79C5B-09B0-4920-8ADA-9E5FD9ED22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C26CFE5-9F9B-7767-2856-57C02F3F17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13C964B-641F-4981-8570-EB5EBA07FDE8}" type="datetimeFigureOut">
              <a:rPr kumimoji="1" lang="ja-JP" altLang="en-US" smtClean="0"/>
              <a:t>2024/4/25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C08B92F-AA31-6D36-9691-90AD40B0B0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050E2A6-7CDB-1237-1B90-499314D3F2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4564B03-E0A9-4BE3-AB1D-B7F265A0616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4854051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神奈川県看護協会紹介動画2024_ページ_01">
            <a:extLst>
              <a:ext uri="{FF2B5EF4-FFF2-40B4-BE49-F238E27FC236}">
                <a16:creationId xmlns:a16="http://schemas.microsoft.com/office/drawing/2014/main" id="{1B14D9AE-B23E-A640-1EEC-918FB0B368C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6413"/>
          </a:xfrm>
          <a:prstGeom prst="rect">
            <a:avLst/>
          </a:prstGeom>
        </p:spPr>
      </p:pic>
      <p:pic>
        <p:nvPicPr>
          <p:cNvPr id="4" name="04 光求めて　BGM">
            <a:hlinkClick r:id="" action="ppaction://media"/>
            <a:extLst>
              <a:ext uri="{FF2B5EF4-FFF2-40B4-BE49-F238E27FC236}">
                <a16:creationId xmlns:a16="http://schemas.microsoft.com/office/drawing/2014/main" id="{EA1D5380-8815-82B5-3132-4A86C74F38D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597233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640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7000">
        <p:fade/>
      </p:transition>
    </mc:Choice>
    <mc:Fallback xmlns="">
      <p:transition spd="med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神奈川県看護協会紹介動画2024_ページ_10">
            <a:extLst>
              <a:ext uri="{FF2B5EF4-FFF2-40B4-BE49-F238E27FC236}">
                <a16:creationId xmlns:a16="http://schemas.microsoft.com/office/drawing/2014/main" id="{82988462-C7F6-6E3B-1829-008C01E897D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6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505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7000">
        <p:fade/>
      </p:transition>
    </mc:Choice>
    <mc:Fallback xmlns="">
      <p:transition spd="med" advTm="700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神奈川県看護協会紹介動画2024_ページ_11">
            <a:extLst>
              <a:ext uri="{FF2B5EF4-FFF2-40B4-BE49-F238E27FC236}">
                <a16:creationId xmlns:a16="http://schemas.microsoft.com/office/drawing/2014/main" id="{9F8E695A-7EE4-8D82-3ABA-69D1C08DF4E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105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7000">
        <p:fade/>
      </p:transition>
    </mc:Choice>
    <mc:Fallback xmlns="">
      <p:transition spd="med" advTm="700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神奈川県看護協会紹介動画2024_ページ_12">
            <a:extLst>
              <a:ext uri="{FF2B5EF4-FFF2-40B4-BE49-F238E27FC236}">
                <a16:creationId xmlns:a16="http://schemas.microsoft.com/office/drawing/2014/main" id="{789AC65D-17AE-8C42-D11F-F53BEB2A602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6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027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7000">
        <p:fade/>
      </p:transition>
    </mc:Choice>
    <mc:Fallback xmlns="">
      <p:transition spd="med" advTm="700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神奈川県看護協会紹介動画2024_ページ_13">
            <a:extLst>
              <a:ext uri="{FF2B5EF4-FFF2-40B4-BE49-F238E27FC236}">
                <a16:creationId xmlns:a16="http://schemas.microsoft.com/office/drawing/2014/main" id="{DC1EA84B-198B-F3E1-0B7E-E5D271BC3A4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6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917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7000">
        <p:fade/>
      </p:transition>
    </mc:Choice>
    <mc:Fallback xmlns="">
      <p:transition spd="med" advTm="700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神奈川県看護協会紹介動画2024_ページ_14">
            <a:extLst>
              <a:ext uri="{FF2B5EF4-FFF2-40B4-BE49-F238E27FC236}">
                <a16:creationId xmlns:a16="http://schemas.microsoft.com/office/drawing/2014/main" id="{C3D9A818-C58C-1F2E-48FB-5034DFF88E5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6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512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7000">
        <p:fade/>
      </p:transition>
    </mc:Choice>
    <mc:Fallback xmlns="">
      <p:transition spd="med" advTm="700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神奈川県看護協会紹介動画2024_ページ_15">
            <a:extLst>
              <a:ext uri="{FF2B5EF4-FFF2-40B4-BE49-F238E27FC236}">
                <a16:creationId xmlns:a16="http://schemas.microsoft.com/office/drawing/2014/main" id="{4ABEC1BF-A2B1-4AF9-217B-BE3D99121C7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927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7000">
        <p:fade/>
      </p:transition>
    </mc:Choice>
    <mc:Fallback xmlns="">
      <p:transition spd="med" advTm="700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神奈川県看護協会紹介動画2024_ページ_16">
            <a:extLst>
              <a:ext uri="{FF2B5EF4-FFF2-40B4-BE49-F238E27FC236}">
                <a16:creationId xmlns:a16="http://schemas.microsoft.com/office/drawing/2014/main" id="{766B2263-FABA-0604-FA2B-B88B22C702E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6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0435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7000">
        <p:fade/>
      </p:transition>
    </mc:Choice>
    <mc:Fallback xmlns="">
      <p:transition spd="med" advTm="7000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神奈川県看護協会紹介動画2024_ページ_17">
            <a:extLst>
              <a:ext uri="{FF2B5EF4-FFF2-40B4-BE49-F238E27FC236}">
                <a16:creationId xmlns:a16="http://schemas.microsoft.com/office/drawing/2014/main" id="{5CCBEF16-237B-AA48-1D1B-9EEABF7AA76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6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352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7000">
        <p:fade/>
      </p:transition>
    </mc:Choice>
    <mc:Fallback xmlns="">
      <p:transition spd="med" advTm="700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神奈川県看護協会紹介動画2024_ページ_18">
            <a:extLst>
              <a:ext uri="{FF2B5EF4-FFF2-40B4-BE49-F238E27FC236}">
                <a16:creationId xmlns:a16="http://schemas.microsoft.com/office/drawing/2014/main" id="{B388524A-6C61-0F92-0AE4-7B5782F1D15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0134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7000">
        <p:fade/>
      </p:transition>
    </mc:Choice>
    <mc:Fallback xmlns="">
      <p:transition spd="med" advTm="7000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神奈川県看護協会紹介動画2024_ページ_19">
            <a:extLst>
              <a:ext uri="{FF2B5EF4-FFF2-40B4-BE49-F238E27FC236}">
                <a16:creationId xmlns:a16="http://schemas.microsoft.com/office/drawing/2014/main" id="{CD60EEC1-7CA5-FDBA-F425-6FCF78CE2DB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5409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7000">
        <p:fade/>
      </p:transition>
    </mc:Choice>
    <mc:Fallback xmlns="">
      <p:transition spd="med" advTm="7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神奈川県看護協会紹介動画2024_ページ_02">
            <a:extLst>
              <a:ext uri="{FF2B5EF4-FFF2-40B4-BE49-F238E27FC236}">
                <a16:creationId xmlns:a16="http://schemas.microsoft.com/office/drawing/2014/main" id="{B54C30D8-6B91-3EC6-8AC2-9CD59EBA6CB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6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650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7000">
        <p:fade/>
      </p:transition>
    </mc:Choice>
    <mc:Fallback xmlns="">
      <p:transition spd="med" advTm="7000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神奈川県看護協会紹介動画2024_ページ_20">
            <a:extLst>
              <a:ext uri="{FF2B5EF4-FFF2-40B4-BE49-F238E27FC236}">
                <a16:creationId xmlns:a16="http://schemas.microsoft.com/office/drawing/2014/main" id="{A522072B-D2E7-761A-451D-ADCFC531CE6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326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7000">
        <p:fade/>
      </p:transition>
    </mc:Choice>
    <mc:Fallback xmlns="">
      <p:transition spd="med" advTm="7000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神奈川県看護協会紹介動画2024_ページ_21">
            <a:extLst>
              <a:ext uri="{FF2B5EF4-FFF2-40B4-BE49-F238E27FC236}">
                <a16:creationId xmlns:a16="http://schemas.microsoft.com/office/drawing/2014/main" id="{DE2E4BE3-9F03-2485-7BB4-0C832A0DA60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6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033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7000">
        <p:fade/>
      </p:transition>
    </mc:Choice>
    <mc:Fallback xmlns="">
      <p:transition spd="med" advTm="7000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神奈川県看護協会紹介動画2024_ページ_22">
            <a:extLst>
              <a:ext uri="{FF2B5EF4-FFF2-40B4-BE49-F238E27FC236}">
                <a16:creationId xmlns:a16="http://schemas.microsoft.com/office/drawing/2014/main" id="{A43744A6-AC3A-5279-0714-B7C0B190E3D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211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7000">
        <p:fade/>
      </p:transition>
    </mc:Choice>
    <mc:Fallback xmlns="">
      <p:transition spd="med" advTm="7000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神奈川県看護協会紹介動画2024_ページ_23">
            <a:extLst>
              <a:ext uri="{FF2B5EF4-FFF2-40B4-BE49-F238E27FC236}">
                <a16:creationId xmlns:a16="http://schemas.microsoft.com/office/drawing/2014/main" id="{9CA3FC8E-C3C0-5087-D5B5-87FE746315B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6090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7000">
        <p:fade/>
      </p:transition>
    </mc:Choice>
    <mc:Fallback xmlns="">
      <p:transition spd="med" advTm="7000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神奈川県看護協会紹介動画2024_ページ_24">
            <a:extLst>
              <a:ext uri="{FF2B5EF4-FFF2-40B4-BE49-F238E27FC236}">
                <a16:creationId xmlns:a16="http://schemas.microsoft.com/office/drawing/2014/main" id="{C0988A45-04B0-5972-13A3-ADC697B8391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383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7000">
        <p:fade/>
      </p:transition>
    </mc:Choice>
    <mc:Fallback xmlns="">
      <p:transition spd="med" advTm="7000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神奈川県看護協会紹介動画2024_ページ_25">
            <a:extLst>
              <a:ext uri="{FF2B5EF4-FFF2-40B4-BE49-F238E27FC236}">
                <a16:creationId xmlns:a16="http://schemas.microsoft.com/office/drawing/2014/main" id="{796F0090-92C0-E2EA-63B1-3E335BD9CEE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6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123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7000">
        <p:fade/>
      </p:transition>
    </mc:Choice>
    <mc:Fallback xmlns="">
      <p:transition spd="med" advTm="7000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神奈川県看護協会紹介動画2024_ページ_26">
            <a:extLst>
              <a:ext uri="{FF2B5EF4-FFF2-40B4-BE49-F238E27FC236}">
                <a16:creationId xmlns:a16="http://schemas.microsoft.com/office/drawing/2014/main" id="{EDCAACBB-42C5-6262-976A-D761A8BA744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6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2387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7000">
        <p:fade/>
      </p:transition>
    </mc:Choice>
    <mc:Fallback xmlns="">
      <p:transition spd="med" advTm="7000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神奈川県看護協会紹介動画2024_ページ_27">
            <a:extLst>
              <a:ext uri="{FF2B5EF4-FFF2-40B4-BE49-F238E27FC236}">
                <a16:creationId xmlns:a16="http://schemas.microsoft.com/office/drawing/2014/main" id="{A6B85EC0-6161-3907-EA9B-117ADD4D026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6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567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7000">
        <p:fade/>
      </p:transition>
    </mc:Choice>
    <mc:Fallback xmlns="">
      <p:transition spd="med" advTm="7000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神奈川県看護協会紹介動画2024_ページ_28">
            <a:extLst>
              <a:ext uri="{FF2B5EF4-FFF2-40B4-BE49-F238E27FC236}">
                <a16:creationId xmlns:a16="http://schemas.microsoft.com/office/drawing/2014/main" id="{47924B4E-3E95-D6FB-7B44-AD5C7A904DD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6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562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7000">
        <p:fade/>
      </p:transition>
    </mc:Choice>
    <mc:Fallback xmlns="">
      <p:transition spd="med" advTm="7000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神奈川県看護協会紹介動画2024_ページ_29">
            <a:extLst>
              <a:ext uri="{FF2B5EF4-FFF2-40B4-BE49-F238E27FC236}">
                <a16:creationId xmlns:a16="http://schemas.microsoft.com/office/drawing/2014/main" id="{9FCF02FA-3390-30C8-4CA3-A1251D4E072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1429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7000">
        <p:fade/>
      </p:transition>
    </mc:Choice>
    <mc:Fallback xmlns="">
      <p:transition spd="med" advTm="7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神奈川県看護協会紹介動画2024_ページ_03">
            <a:extLst>
              <a:ext uri="{FF2B5EF4-FFF2-40B4-BE49-F238E27FC236}">
                <a16:creationId xmlns:a16="http://schemas.microsoft.com/office/drawing/2014/main" id="{8DEC8555-0A15-D9CB-9D55-9E3455F86E7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6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0674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7000">
        <p:fade/>
      </p:transition>
    </mc:Choice>
    <mc:Fallback xmlns="">
      <p:transition spd="med" advTm="7000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神奈川県看護協会紹介動画2024_ページ_30">
            <a:extLst>
              <a:ext uri="{FF2B5EF4-FFF2-40B4-BE49-F238E27FC236}">
                <a16:creationId xmlns:a16="http://schemas.microsoft.com/office/drawing/2014/main" id="{F3E82014-EF46-D76A-515B-B6F92FB6ADF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022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7000">
        <p:fade/>
      </p:transition>
    </mc:Choice>
    <mc:Fallback xmlns="">
      <p:transition spd="med" advTm="7000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神奈川県看護協会紹介動画2024_ページ_31">
            <a:extLst>
              <a:ext uri="{FF2B5EF4-FFF2-40B4-BE49-F238E27FC236}">
                <a16:creationId xmlns:a16="http://schemas.microsoft.com/office/drawing/2014/main" id="{A358C950-C951-45BB-871D-2501ABC19F8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6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202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7000">
        <p:fade/>
      </p:transition>
    </mc:Choice>
    <mc:Fallback xmlns="">
      <p:transition spd="med" advTm="7000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神奈川県看護協会紹介動画2024_ページ_32">
            <a:extLst>
              <a:ext uri="{FF2B5EF4-FFF2-40B4-BE49-F238E27FC236}">
                <a16:creationId xmlns:a16="http://schemas.microsoft.com/office/drawing/2014/main" id="{AA2D62A9-F410-FD83-5933-32B9B397E17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6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3135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7000">
        <p:fade/>
      </p:transition>
    </mc:Choice>
    <mc:Fallback xmlns="">
      <p:transition spd="med" advTm="7000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神奈川県看護協会紹介動画2024_ページ_33">
            <a:extLst>
              <a:ext uri="{FF2B5EF4-FFF2-40B4-BE49-F238E27FC236}">
                <a16:creationId xmlns:a16="http://schemas.microsoft.com/office/drawing/2014/main" id="{EF4C08E5-D7B0-29FE-3F73-49C311251F0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04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3362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7000">
        <p:fade/>
      </p:transition>
    </mc:Choice>
    <mc:Fallback xmlns="">
      <p:transition spd="med" advTm="7000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神奈川県看護協会紹介動画2024_ページ_34">
            <a:extLst>
              <a:ext uri="{FF2B5EF4-FFF2-40B4-BE49-F238E27FC236}">
                <a16:creationId xmlns:a16="http://schemas.microsoft.com/office/drawing/2014/main" id="{212DED12-06E5-914C-47A3-5C06493E270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6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2243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7000">
        <p:fade/>
      </p:transition>
    </mc:Choice>
    <mc:Fallback xmlns="">
      <p:transition spd="med" advTm="7000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神奈川県看護協会紹介動画2024_ページ_35">
            <a:extLst>
              <a:ext uri="{FF2B5EF4-FFF2-40B4-BE49-F238E27FC236}">
                <a16:creationId xmlns:a16="http://schemas.microsoft.com/office/drawing/2014/main" id="{7919634E-8A68-E092-598D-4BE8550B1BC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6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700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7000">
        <p:fade/>
      </p:transition>
    </mc:Choice>
    <mc:Fallback xmlns="">
      <p:transition spd="med" advTm="7000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神奈川県看護協会紹介動画2024_ページ_36">
            <a:extLst>
              <a:ext uri="{FF2B5EF4-FFF2-40B4-BE49-F238E27FC236}">
                <a16:creationId xmlns:a16="http://schemas.microsoft.com/office/drawing/2014/main" id="{D461C26D-AF58-4CAF-5BE7-063DE812008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6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439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7000">
        <p:fade/>
      </p:transition>
    </mc:Choice>
    <mc:Fallback xmlns="">
      <p:transition spd="med" advTm="7000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神奈川県看護協会紹介動画2024_ページ_37">
            <a:extLst>
              <a:ext uri="{FF2B5EF4-FFF2-40B4-BE49-F238E27FC236}">
                <a16:creationId xmlns:a16="http://schemas.microsoft.com/office/drawing/2014/main" id="{E2C55D72-3A0A-0024-B423-F783FC6B2BA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6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36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7000">
        <p:fade/>
      </p:transition>
    </mc:Choice>
    <mc:Fallback xmlns="">
      <p:transition spd="med" advTm="7000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神奈川県看護協会紹介動画2024_ページ_38">
            <a:extLst>
              <a:ext uri="{FF2B5EF4-FFF2-40B4-BE49-F238E27FC236}">
                <a16:creationId xmlns:a16="http://schemas.microsoft.com/office/drawing/2014/main" id="{DBC9688A-8296-C7A6-C828-2345391EEA0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6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274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7000">
        <p:fade/>
      </p:transition>
    </mc:Choice>
    <mc:Fallback xmlns="">
      <p:transition spd="med" advTm="7000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神奈川県看護協会紹介動画2024_ページ_39">
            <a:extLst>
              <a:ext uri="{FF2B5EF4-FFF2-40B4-BE49-F238E27FC236}">
                <a16:creationId xmlns:a16="http://schemas.microsoft.com/office/drawing/2014/main" id="{7FA9AD3C-6227-6C07-1326-DFA1F41768C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6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5938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7000">
        <p:fade/>
      </p:transition>
    </mc:Choice>
    <mc:Fallback xmlns="">
      <p:transition spd="med" advTm="7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神奈川県看護協会紹介動画2024_ページ_04">
            <a:extLst>
              <a:ext uri="{FF2B5EF4-FFF2-40B4-BE49-F238E27FC236}">
                <a16:creationId xmlns:a16="http://schemas.microsoft.com/office/drawing/2014/main" id="{E52F2F19-C1A6-1E76-AB99-5C071F1E991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6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1570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7000">
        <p:fade/>
      </p:transition>
    </mc:Choice>
    <mc:Fallback xmlns="">
      <p:transition spd="med" advTm="7000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神奈川県看護協会紹介動画2024_ページ_40">
            <a:extLst>
              <a:ext uri="{FF2B5EF4-FFF2-40B4-BE49-F238E27FC236}">
                <a16:creationId xmlns:a16="http://schemas.microsoft.com/office/drawing/2014/main" id="{41BDC4A5-33C8-398F-3A26-2EAAC856D36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688" y="0"/>
            <a:ext cx="108426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860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7000">
        <p:fade/>
      </p:transition>
    </mc:Choice>
    <mc:Fallback xmlns="">
      <p:transition spd="med" advTm="7000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神奈川県看護協会紹介動画2024_ページ_41">
            <a:extLst>
              <a:ext uri="{FF2B5EF4-FFF2-40B4-BE49-F238E27FC236}">
                <a16:creationId xmlns:a16="http://schemas.microsoft.com/office/drawing/2014/main" id="{DD46329D-8DAE-9C86-632E-254DA0AC919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988" y="0"/>
            <a:ext cx="121364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962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7000">
        <p:fade/>
      </p:transition>
    </mc:Choice>
    <mc:Fallback xmlns="">
      <p:transition spd="med" advTm="7000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神奈川県看護協会紹介動画2024_ページ_42">
            <a:extLst>
              <a:ext uri="{FF2B5EF4-FFF2-40B4-BE49-F238E27FC236}">
                <a16:creationId xmlns:a16="http://schemas.microsoft.com/office/drawing/2014/main" id="{C876B9C9-7B1B-48C1-1CE0-2075BFCAFF4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6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841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7000">
        <p:fade/>
      </p:transition>
    </mc:Choice>
    <mc:Fallback xmlns="">
      <p:transition spd="med" advTm="7000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神奈川県看護協会紹介動画2024_ページ_43">
            <a:extLst>
              <a:ext uri="{FF2B5EF4-FFF2-40B4-BE49-F238E27FC236}">
                <a16:creationId xmlns:a16="http://schemas.microsoft.com/office/drawing/2014/main" id="{B28B5485-0B84-4ABD-6DC1-2ABB31F85F1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6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04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7000">
        <p:fade/>
      </p:transition>
    </mc:Choice>
    <mc:Fallback xmlns="">
      <p:transition spd="med" advTm="7000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神奈川県看護協会紹介動画2024_ページ_44">
            <a:extLst>
              <a:ext uri="{FF2B5EF4-FFF2-40B4-BE49-F238E27FC236}">
                <a16:creationId xmlns:a16="http://schemas.microsoft.com/office/drawing/2014/main" id="{574ED459-2996-ECDB-1716-36F9B34C079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6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067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7000">
        <p:fade/>
      </p:transition>
    </mc:Choice>
    <mc:Fallback xmlns="">
      <p:transition spd="med" advTm="7000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神奈川県看護協会紹介動画2024_ページ_45">
            <a:extLst>
              <a:ext uri="{FF2B5EF4-FFF2-40B4-BE49-F238E27FC236}">
                <a16:creationId xmlns:a16="http://schemas.microsoft.com/office/drawing/2014/main" id="{C11AB654-9FA7-BEB8-2AAF-2ED7FC827D2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6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35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7000">
        <p:fade/>
      </p:transition>
    </mc:Choice>
    <mc:Fallback xmlns="">
      <p:transition spd="med" advTm="7000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神奈川県看護協会紹介動画2024_ページ_46">
            <a:extLst>
              <a:ext uri="{FF2B5EF4-FFF2-40B4-BE49-F238E27FC236}">
                <a16:creationId xmlns:a16="http://schemas.microsoft.com/office/drawing/2014/main" id="{102B3E35-7475-C131-33D9-CBAF4AAD4D7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6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251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7000">
        <p:fade/>
      </p:transition>
    </mc:Choice>
    <mc:Fallback xmlns="">
      <p:transition spd="med" advTm="7000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神奈川県看護協会紹介動画2024_ページ_47">
            <a:extLst>
              <a:ext uri="{FF2B5EF4-FFF2-40B4-BE49-F238E27FC236}">
                <a16:creationId xmlns:a16="http://schemas.microsoft.com/office/drawing/2014/main" id="{6E98253A-8A6B-74CF-673B-6F149287EA1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6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928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7000">
        <p:fade/>
      </p:transition>
    </mc:Choice>
    <mc:Fallback xmlns="">
      <p:transition spd="med" advTm="7000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神奈川県看護協会紹介動画2024_ページ_48">
            <a:extLst>
              <a:ext uri="{FF2B5EF4-FFF2-40B4-BE49-F238E27FC236}">
                <a16:creationId xmlns:a16="http://schemas.microsoft.com/office/drawing/2014/main" id="{0745D218-5C95-CF61-95FD-F8FC28295E7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6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375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7000">
        <p:fade/>
      </p:transition>
    </mc:Choice>
    <mc:Fallback xmlns="">
      <p:transition spd="med" advTm="7000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神奈川県看護協会紹介動画2024_ページ_49">
            <a:extLst>
              <a:ext uri="{FF2B5EF4-FFF2-40B4-BE49-F238E27FC236}">
                <a16:creationId xmlns:a16="http://schemas.microsoft.com/office/drawing/2014/main" id="{045BC792-5A24-FBFB-0FC8-105ADC77876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6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7341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7000">
        <p:fade/>
      </p:transition>
    </mc:Choice>
    <mc:Fallback xmlns="">
      <p:transition spd="med" advTm="7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神奈川県看護協会紹介動画2024_ページ_05">
            <a:extLst>
              <a:ext uri="{FF2B5EF4-FFF2-40B4-BE49-F238E27FC236}">
                <a16:creationId xmlns:a16="http://schemas.microsoft.com/office/drawing/2014/main" id="{782EB75C-7A38-6B6B-307E-1AE3AEF8D25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6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3762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7000">
        <p:fade/>
      </p:transition>
    </mc:Choice>
    <mc:Fallback xmlns="">
      <p:transition spd="med" advTm="7000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神奈川県看護協会紹介動画2024_ページ_50">
            <a:extLst>
              <a:ext uri="{FF2B5EF4-FFF2-40B4-BE49-F238E27FC236}">
                <a16:creationId xmlns:a16="http://schemas.microsoft.com/office/drawing/2014/main" id="{11605427-B0C9-1508-FDB7-8A7C341EA45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6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583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7000">
        <p:fade/>
      </p:transition>
    </mc:Choice>
    <mc:Fallback xmlns="">
      <p:transition spd="med" advTm="7000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神奈川県看護協会紹介動画2024_ページ_51">
            <a:extLst>
              <a:ext uri="{FF2B5EF4-FFF2-40B4-BE49-F238E27FC236}">
                <a16:creationId xmlns:a16="http://schemas.microsoft.com/office/drawing/2014/main" id="{68B63243-4B54-F6FD-0D47-AEB1EEB72EE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6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982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7000">
        <p:fade/>
      </p:transition>
    </mc:Choice>
    <mc:Fallback xmlns="">
      <p:transition spd="med" advTm="7000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神奈川県看護協会紹介動画2024_ページ_52">
            <a:extLst>
              <a:ext uri="{FF2B5EF4-FFF2-40B4-BE49-F238E27FC236}">
                <a16:creationId xmlns:a16="http://schemas.microsoft.com/office/drawing/2014/main" id="{C13BB5DD-78E0-D33D-E34B-D58E2BB999A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6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4273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7000">
        <p:fade/>
      </p:transition>
    </mc:Choice>
    <mc:Fallback xmlns="">
      <p:transition spd="med" advTm="7000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神奈川県看護協会紹介動画2024_ページ_53">
            <a:extLst>
              <a:ext uri="{FF2B5EF4-FFF2-40B4-BE49-F238E27FC236}">
                <a16:creationId xmlns:a16="http://schemas.microsoft.com/office/drawing/2014/main" id="{7DE7E961-B947-DD95-E0FD-5390442B0BF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6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279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7000">
        <p:fade/>
      </p:transition>
    </mc:Choice>
    <mc:Fallback xmlns="">
      <p:transition spd="med" advTm="7000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神奈川県看護協会紹介動画2024_ページ_54">
            <a:extLst>
              <a:ext uri="{FF2B5EF4-FFF2-40B4-BE49-F238E27FC236}">
                <a16:creationId xmlns:a16="http://schemas.microsoft.com/office/drawing/2014/main" id="{4635D350-EB9C-0870-9689-314F1AF4D25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6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7453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7000">
        <p:fade/>
      </p:transition>
    </mc:Choice>
    <mc:Fallback xmlns="">
      <p:transition spd="med" advTm="7000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神奈川県看護協会紹介動画2024_ページ_55">
            <a:extLst>
              <a:ext uri="{FF2B5EF4-FFF2-40B4-BE49-F238E27FC236}">
                <a16:creationId xmlns:a16="http://schemas.microsoft.com/office/drawing/2014/main" id="{ED636E57-3724-DEBC-E5E6-A0F285EEF1D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6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558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7000">
        <p:fade/>
      </p:transition>
    </mc:Choice>
    <mc:Fallback xmlns="">
      <p:transition spd="med" advTm="7000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神奈川県看護協会紹介動画2024_ページ_56">
            <a:extLst>
              <a:ext uri="{FF2B5EF4-FFF2-40B4-BE49-F238E27FC236}">
                <a16:creationId xmlns:a16="http://schemas.microsoft.com/office/drawing/2014/main" id="{44A1944C-C54A-7906-A523-7CAB064F317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6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575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7000">
        <p:fade/>
      </p:transition>
    </mc:Choice>
    <mc:Fallback xmlns="">
      <p:transition spd="med" advTm="7000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神奈川県看護協会紹介動画2024_ページ_57">
            <a:extLst>
              <a:ext uri="{FF2B5EF4-FFF2-40B4-BE49-F238E27FC236}">
                <a16:creationId xmlns:a16="http://schemas.microsoft.com/office/drawing/2014/main" id="{DD09DF79-5FB8-FE3A-456C-BEF269F664B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6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758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7000">
        <p:fade/>
      </p:transition>
    </mc:Choice>
    <mc:Fallback xmlns="">
      <p:transition spd="med" advTm="7000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神奈川県看護協会紹介動画2024_ページ_58">
            <a:extLst>
              <a:ext uri="{FF2B5EF4-FFF2-40B4-BE49-F238E27FC236}">
                <a16:creationId xmlns:a16="http://schemas.microsoft.com/office/drawing/2014/main" id="{E02EEE75-F07B-EF5E-1B02-7EE30BB10B8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6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6668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7000">
        <p:fade/>
      </p:transition>
    </mc:Choice>
    <mc:Fallback xmlns="">
      <p:transition spd="med" advTm="7000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神奈川県看護協会紹介動画2024_ページ_59">
            <a:extLst>
              <a:ext uri="{FF2B5EF4-FFF2-40B4-BE49-F238E27FC236}">
                <a16:creationId xmlns:a16="http://schemas.microsoft.com/office/drawing/2014/main" id="{B9035071-2EAA-B05A-87E8-CE6D4D6B13F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6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565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7000">
        <p:fade/>
      </p:transition>
    </mc:Choice>
    <mc:Fallback xmlns="">
      <p:transition spd="med" advTm="7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神奈川県看護協会紹介動画2024_ページ_06">
            <a:extLst>
              <a:ext uri="{FF2B5EF4-FFF2-40B4-BE49-F238E27FC236}">
                <a16:creationId xmlns:a16="http://schemas.microsoft.com/office/drawing/2014/main" id="{D9B2B021-2977-71B6-6202-8093852B070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6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015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7000">
        <p:fade/>
      </p:transition>
    </mc:Choice>
    <mc:Fallback xmlns="">
      <p:transition spd="med" advTm="700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神奈川県看護協会紹介動画2024_ページ_07">
            <a:extLst>
              <a:ext uri="{FF2B5EF4-FFF2-40B4-BE49-F238E27FC236}">
                <a16:creationId xmlns:a16="http://schemas.microsoft.com/office/drawing/2014/main" id="{88012B69-FEBD-4F3D-860F-2F982E10045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6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2409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7000">
        <p:fade/>
      </p:transition>
    </mc:Choice>
    <mc:Fallback xmlns="">
      <p:transition spd="med" advTm="70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神奈川県看護協会紹介動画2024_ページ_08">
            <a:extLst>
              <a:ext uri="{FF2B5EF4-FFF2-40B4-BE49-F238E27FC236}">
                <a16:creationId xmlns:a16="http://schemas.microsoft.com/office/drawing/2014/main" id="{31DBE147-C375-3B4C-FDFD-68CFBFD05B1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6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038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7000">
        <p:fade/>
      </p:transition>
    </mc:Choice>
    <mc:Fallback xmlns="">
      <p:transition spd="med" advTm="700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神奈川県看護協会紹介動画2024_ページ_09">
            <a:extLst>
              <a:ext uri="{FF2B5EF4-FFF2-40B4-BE49-F238E27FC236}">
                <a16:creationId xmlns:a16="http://schemas.microsoft.com/office/drawing/2014/main" id="{88D5142E-A5E6-2E54-8CB0-DD2A289F8B8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6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335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7000">
        <p:fade/>
      </p:transition>
    </mc:Choice>
    <mc:Fallback xmlns="">
      <p:transition spd="med" advTm="7000">
        <p:fade/>
      </p:transition>
    </mc:Fallback>
  </mc:AlternateContent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ワイド画面</PresentationFormat>
  <Paragraphs>0</Paragraphs>
  <Slides>59</Slides>
  <Notes>0</Notes>
  <HiddenSlides>0</HiddenSlides>
  <MMClips>1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59</vt:i4>
      </vt:variant>
    </vt:vector>
  </HeadingPairs>
  <TitlesOfParts>
    <vt:vector size="63" baseType="lpstr">
      <vt:lpstr>游ゴシック</vt:lpstr>
      <vt:lpstr>游ゴシック Light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神奈川県看護協会　山本 淳子</dc:creator>
  <cp:lastModifiedBy>神奈川県看護協会　山本 淳子</cp:lastModifiedBy>
  <cp:revision>4</cp:revision>
  <dcterms:created xsi:type="dcterms:W3CDTF">2024-04-25T07:42:53Z</dcterms:created>
  <dcterms:modified xsi:type="dcterms:W3CDTF">2024-04-25T07:56:32Z</dcterms:modified>
</cp:coreProperties>
</file>